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2" roundtripDataSignature="AMtx7mhzd7WTXV9qECKrHsLrntf5BKY9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customschemas.google.com/relationships/presentationmetadata" Target="meta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718393a7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718393a7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718393a77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e718393a77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718393a77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718393a77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718393a77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e718393a77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718393a77_0_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e718393a77_0_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718393a77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e718393a77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718393a77_0_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1e718393a77_0_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718393a77_0_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718393a77_0_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718393a77_0_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718393a77_0_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718393a77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718393a77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61041c138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61041c138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718393a77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e718393a77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718393a77_0_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e718393a77_0_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718393a77_0_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e718393a77_0_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718393a77_0_1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e718393a77_0_1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718393a77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e718393a77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718393a77_0_1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e718393a77_0_1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718393a77_0_1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e718393a77_0_1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718393a77_0_1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1e718393a77_0_1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718393a77_0_1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e718393a77_0_1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718393a77_0_1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1e718393a77_0_1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718393a77_0_1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e718393a77_0_1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718393a77_0_1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e718393a77_0_1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718393a77_0_1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1e718393a77_0_1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718393a77_0_1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e718393a77_0_1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718393a77_0_1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718393a77_0_1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718393a77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e718393a77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718393a77_0_2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e718393a77_0_2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718393a77_0_2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e718393a77_0_2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718393a77_0_2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e718393a77_0_2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718393a77_0_2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e718393a77_0_2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d513eb80b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7d513eb80b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718393a77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e718393a77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718393a77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e718393a77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718393a77_0_2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e718393a77_0_2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718393a77_0_2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e718393a77_0_2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718393a77_0_2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e718393a77_0_2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718393a77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e718393a77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718393a77_0_2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1e718393a77_0_2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718393a77_0_2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e718393a77_0_2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718393a77_0_2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e718393a77_0_2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718393a77_0_3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e718393a77_0_3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d513eb80b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7d513eb80b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718393a77_0_3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1e718393a77_0_3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718393a77_0_3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e718393a77_0_3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718393a77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e718393a77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718393a77_0_3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e718393a77_0_3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718393a77_0_3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e718393a77_0_3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e718393a77_0_3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e718393a77_0_3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718393a77_0_3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1e718393a77_0_3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718393a77_0_3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e718393a77_0_3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718393a77_0_3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1e718393a77_0_3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718393a77_0_3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e718393a77_0_3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d513eb80b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7d513eb80b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718393a77_0_3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e718393a77_0_3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18393a77_0_3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e718393a77_0_3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718393a77_0_3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1e718393a77_0_3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718393a77_0_4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1e718393a77_0_4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e718393a77_0_4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1e718393a77_0_4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718393a77_0_3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e718393a77_0_3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718393a77_0_4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1e718393a77_0_4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718393a77_0_4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1e718393a77_0_4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718393a77_0_4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1e718393a77_0_4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718393a77_0_4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e718393a77_0_4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d513eb80b_0_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27d513eb80b_0_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e718393a77_0_4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1e718393a77_0_4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718393a77_0_4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1e718393a77_0_4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718393a77_0_4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1e718393a77_0_4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718393a77_0_4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1e718393a77_0_4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718393a77_0_4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1e718393a77_0_4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d513eb80b_0_5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7d513eb80b_0_5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d513eb80b_0_5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7d513eb80b_0_5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43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42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5.png"/><Relationship Id="rId4" Type="http://schemas.openxmlformats.org/officeDocument/2006/relationships/image" Target="../media/image6.png"/><Relationship Id="rId5" Type="http://schemas.openxmlformats.org/officeDocument/2006/relationships/image" Target="../media/image40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Gestures (Agora mais fácil)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e718393a7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718393a7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1e718393a7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84807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18393a77_0_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Resposta do desafio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Primeiro, iremos utilizar o withTiming para a atualização da posição.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Mas, essa configuração só pode ser usada na volta, para não termos um atraso na hora de movermos o objeto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4" name="Google Shape;124;g1e718393a7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718393a77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718393a77_0_1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Resposta do desafio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Vamo criar uma configuração utilizando </a:t>
            </a:r>
            <a:r>
              <a:rPr b="1" lang="en-US" sz="2200">
                <a:solidFill>
                  <a:srgbClr val="91A3AD"/>
                </a:solidFill>
              </a:rPr>
              <a:t>withTiming</a:t>
            </a:r>
            <a:r>
              <a:rPr lang="en-US" sz="2200">
                <a:solidFill>
                  <a:srgbClr val="91A3AD"/>
                </a:solidFill>
              </a:rPr>
              <a:t>, duration de 2000ms e utilizando Easing exp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1" name="Google Shape;131;g1e718393a7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718393a77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e718393a77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000" y="3261098"/>
            <a:ext cx="3986125" cy="15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718393a77_0_2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Resposta do desafio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E agora precisamos aplicar essa config ao nosso transform, usando o withTiming, para gerar a animação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9" name="Google Shape;139;g1e718393a7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e718393a77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e718393a77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e718393a77_0_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e718393a77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25" y="1238501"/>
            <a:ext cx="7461099" cy="35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718393a77_0_34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Resposta do desafio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Aplicando essa animação, vimos que estamos também diminuindo a velocidade de arraste do nosso objeto, não só a volta.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Como consertamos isso?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transformar essa config em um método que retornará a config com a duration correta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53" name="Google Shape;153;g1e718393a7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e718393a77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e718393a77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e718393a77_0_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1e718393a77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00" y="1291876"/>
            <a:ext cx="7924800" cy="33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e718393a77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718393a77_0_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e718393a7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3" y="1345226"/>
            <a:ext cx="8112774" cy="33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718393a77_0_5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Resposta do desafio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E agora por último, precisamos bloquear o gesture enquanto a volta está ocorrendo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bloquear o gesture no onEnd, e usaremos o callback do withTiming, que é o terceiro parâmetro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74" name="Google Shape;174;g1e718393a77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e718393a77_0_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e718393a77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718393a77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e718393a77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00" y="1139450"/>
            <a:ext cx="7254124" cy="36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61041c138_0_36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ANTES DE TUDO!!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Abram o Android Studio, e liguem um emulador, vocês irão entender o porquê mais tarde :eyes: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61041c13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61041c138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718393a77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718393a77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e718393a77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326"/>
            <a:ext cx="9020627" cy="5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e718393a77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e718393a77_0_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e718393a77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001"/>
            <a:ext cx="8880525" cy="502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718393a77_0_8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O Fling, é o nosso gesture que ficou eternizado como Swipe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Quando o usuário realiza um Pan (move) rápido, tanto em velocidade quanto em duração, esse método é ativado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2" name="Google Shape;202;g1e718393a77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e718393a77_0_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718393a77_0_11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que iremos fazer com o Fling?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Utilizando de base o nosso projeto da aula passada, vamos colocar um detector de fling no nosso componente, e fazer ele deslizar para o lado correto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09" name="Google Shape;209;g1e718393a77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718393a77_0_1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718393a77_0_12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Primeiro, iremos utilizar só o eixo X, então vamos mudar nosso shared value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6" name="Google Shape;216;g1e718393a77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e718393a77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718393a77_0_13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Primeiro, iremos utilizar só o eixo X, então vamos mudar nosso shared value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23" name="Google Shape;223;g1e718393a77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e718393a77_0_1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e718393a77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950" y="1086100"/>
            <a:ext cx="6573599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718393a77_0_13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Então, vamos criar o nosso gesture de Fling, vazio para podermos configurá-lo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1" name="Google Shape;231;g1e718393a77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e718393a77_0_1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718393a77_0_14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Então, vamos criar o nosso gesture de Fling, vazio para podermos configurá-lo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38" name="Google Shape;238;g1e718393a77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e718393a77_0_1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e718393a77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75" y="360451"/>
            <a:ext cx="7932575" cy="4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718393a77_0_15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apagar nossas configurações de gesture Pan, para termos nosso código limpo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46" name="Google Shape;246;g1e718393a77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e718393a77_0_1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718393a77_0_15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apagar nossas configurações de gesture Pan, para termos nosso código limpo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53" name="Google Shape;253;g1e718393a77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e718393a77_0_1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1e718393a77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" y="70801"/>
            <a:ext cx="10071450" cy="49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718393a77_0_246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Como gestures, vamos entender a capacidade do nosso aplicativo entender diferentes tipos de toque, seja quantidade, duração e movimentação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718393a77_0_16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apagar nossas configurações de gesture Pan, para termos nosso código limpo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1" name="Google Shape;261;g1e718393a77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e718393a77_0_1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e718393a77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89745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718393a77_0_17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apagar nossas configurações de gesture Pan, para termos nosso código limpo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9" name="Google Shape;269;g1e718393a77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e718393a77_0_1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1e718393a77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9"/>
            <a:ext cx="7873074" cy="506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718393a77_0_18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apagar nossas configurações de gesture Pan, para termos nosso código limpo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7" name="Google Shape;277;g1e718393a77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e718393a77_0_1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1e718393a77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" y="-9"/>
            <a:ext cx="80694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718393a77_0_18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Podemos ver a documentação completa do gesture de fling nesse link: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https://docs.swmansion.com/react-native-gesture-handler/docs/api/gestures/fling-gesture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5" name="Google Shape;285;g1e718393a77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e718393a77_0_1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718393a77_0_195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Callbacks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Os callbacks do Fling são semelhantes aos do Pan: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onBegin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onStart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onEnd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onFinalize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2" name="Google Shape;292;g1e718393a77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e718393a77_0_1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718393a77_0_201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Temos um config muito importante para o gesture de Fling que é o de Direction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Ele determina as direções que o nosso fling será aceito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9" name="Google Shape;299;g1e718393a77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e718393a77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718393a77_0_20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Temos um config muito importante para o gesture de Fling que é o de Direction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Ele determina as direções que o nosso fling será aceito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6" name="Google Shape;306;g1e718393a77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e718393a77_0_2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718393a77_0_21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Temos um config muito importante para o gesture de Fling que é o de Direction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Ele determina as direções que o nosso fling será aceito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3" name="Google Shape;313;g1e718393a77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e718393a77_0_2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1e718393a77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8" y="342900"/>
            <a:ext cx="89630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718393a77_0_21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nosso desafio, queremos conseguir deslizar o nosso componente para a esquerda e para a direita, nesse ponto estamos corretos, mas como podemos identificar o lado?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verificar o evento que recebemos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1" name="Google Shape;321;g1e718393a77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e718393a77_0_2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718393a77_0_22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nosso desafio, queremos conseguir deslizar o nosso componente para a esquerda e para a direita, nesse ponto estamos corretos, mas como podemos identificar o lado?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verificar o evento que recebemos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8" name="Google Shape;328;g1e718393a77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e718393a77_0_2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1e718393a77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3" y="333375"/>
            <a:ext cx="82200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d513eb80b_0_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vamos ver hoje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Click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Multiple Click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Swipe (Fling)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Pinch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7d513eb80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27d513eb80b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e718393a77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e718393a77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638" y="152400"/>
            <a:ext cx="32607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718393a77_0_240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EEEEEE… Não funciona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gesture de Fling não funciona no react-native-web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Precisamos conectar com o nosso emulador do Android Studio para fazê-lo funcionar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2" name="Google Shape;342;g1e718393a77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e718393a77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718393a77_0_252"/>
          <p:cNvSpPr txBox="1"/>
          <p:nvPr/>
        </p:nvSpPr>
        <p:spPr>
          <a:xfrm>
            <a:off x="375625" y="1195425"/>
            <a:ext cx="8505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Agora sim, recebemos o evento: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{"absoluteX": 335.798, "absoluteY": 357.784, "eventName": "3onGestureHandlerStateChange", "handlerTag": 1, "numberOfPointers": 1, "oldState": 2, "state": 4, "x": 214.34375, "y": 65.05681610107422}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9" name="Google Shape;349;g1e718393a77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e718393a77_0_2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718393a77_0_259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6" name="Google Shape;356;g1e718393a77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e718393a77_0_2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718393a77_0_265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3" name="Google Shape;363;g1e718393a77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e718393a77_0_26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e718393a77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74" y="0"/>
            <a:ext cx="8942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718393a77_0_27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Agora vamos atualizar a posição do X de acordo com o lado que foi dado o Fling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1" name="Google Shape;371;g1e718393a77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e718393a77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718393a77_0_278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8" name="Google Shape;378;g1e718393a77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e718393a77_0_2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1e718393a77_0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191"/>
            <a:ext cx="9144001" cy="478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718393a77_0_286"/>
          <p:cNvSpPr txBox="1"/>
          <p:nvPr/>
        </p:nvSpPr>
        <p:spPr>
          <a:xfrm>
            <a:off x="1897075" y="1195430"/>
            <a:ext cx="5976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Agora vamos usar o nosso animatedStyle para aplicar as mudanças no nosso componente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dessa vez usar o withSpring, para dar um efeito bonito de maneira simples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Lembrete</a:t>
            </a:r>
            <a:r>
              <a:rPr lang="en-US" sz="2200">
                <a:solidFill>
                  <a:srgbClr val="91A3AD"/>
                </a:solidFill>
              </a:rPr>
              <a:t>: withTiming combinado com Easing nos dá mais possibilidades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6" name="Google Shape;386;g1e718393a77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e718393a77_0_2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718393a77_0_292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3" name="Google Shape;393;g1e718393a77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e718393a77_0_2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g1e718393a77_0_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74" y="0"/>
            <a:ext cx="80510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718393a77_0_30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juntar nossos Gestures em um só.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usar o Gesture.race, pois queremos apenas que o primeiro fling a ser detectado seja executado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1" name="Google Shape;401;g1e718393a77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e718393a77_0_3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513eb80b_0_1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 Native Gesture Handler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a biblioteca mais utilizada, e recomendada oficialmente para a detecção de gestures em aplicativos feitos com React Native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7d513eb80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7d513eb80b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718393a77_0_306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8" name="Google Shape;408;g1e718393a77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e718393a77_0_3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e718393a77_0_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0" y="0"/>
            <a:ext cx="90610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1e718393a77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e718393a77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046" y="0"/>
            <a:ext cx="24672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e718393a77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25" y="0"/>
            <a:ext cx="2467200" cy="506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e718393a77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2550" y="45700"/>
            <a:ext cx="22487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718393a77_0_324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Temos um problema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por fim, vamos juntar nossos Gestures em um só.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usar o Gesture.race, pois queremos apenas que o primeiro fling a ser detectado seja executado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4" name="Google Shape;424;g1e718393a77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e718393a77_0_3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1e718393a77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0" y="125675"/>
            <a:ext cx="8676162" cy="48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718393a77_0_331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componente foi embora da tela!!!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queremos que isso aconteça, então antes de mudarmos sua posição, vamos garantir que ele não esteja prestes a sair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2" name="Google Shape;432;g1e718393a77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e718393a77_0_3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718393a77_0_344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Fling -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nos ajuda muito… Podemos até usar o X e o Y para tentar detectar a direção, mas vai ser um trabalho desnecessário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resolver com o que aprendemos na aula anterior, e juntar 2 gestures!! Um para a esquerda, outro para a direita!!!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9" name="Google Shape;439;g1e718393a77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e718393a77_0_3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e718393a77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12" y="0"/>
            <a:ext cx="79643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718393a77_0_337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AGORA SIM!!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Nosso componente foi embora da tela!!!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Não queremos que isso aconteça, então antes de mudarmos sua posição, vamos garantir que ele não esteja prestes a sair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47" name="Google Shape;447;g1e718393a77_0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e718393a77_0_3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g1e718393a77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75" y="1696300"/>
            <a:ext cx="5797108" cy="31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718393a77_0_35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Desafio para casa (ou sala):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Adicionar os flings de UP e DOWN, e fazê-los funcionar da mesma maneira, mas para o eixo Y agora. 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5" name="Google Shape;455;g1e718393a77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e718393a77_0_3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718393a77_0_358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método de pinch, é utilizado principalmente para zoom in e zoom out.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quando encostamos 2 dedos no componente, e separamos ou juntamos eles.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2" name="Google Shape;462;g1e718393a77_0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e718393a77_0_3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718393a77_0_364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 aluno, muito perspicaz, já percebeu um grave problema… Nem no emulador android conseguimos </a:t>
            </a:r>
            <a:r>
              <a:rPr lang="en-US" sz="2200">
                <a:solidFill>
                  <a:srgbClr val="91A3AD"/>
                </a:solidFill>
              </a:rPr>
              <a:t>simular 2 toques ao mesmo tempo na tela!!!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ter que recorrer ou ao nosso próprio device, ou ao expo Go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9" name="Google Shape;469;g1e718393a77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e718393a77_0_3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718393a77_0_370"/>
          <p:cNvSpPr txBox="1"/>
          <p:nvPr/>
        </p:nvSpPr>
        <p:spPr>
          <a:xfrm>
            <a:off x="1897075" y="1195430"/>
            <a:ext cx="5976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no device pelo android Studio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testar no device, precisamos de um cabo USB, e um celular habilitado com o modo desenvolvedor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Basta procurar no google “enable android dev mode” e irá achar esse link:</a:t>
            </a: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https://developer.android.com/studio/debug/dev-options?hl=pt-br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6" name="Google Shape;476;g1e718393a77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e718393a77_0_3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d513eb80b_0_20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 Native Gesture Handler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Gestures disponíveis: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Pan (Drag)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Tap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Long Press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Fling (Swipe)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Pinch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27d513eb80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7d513eb80b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718393a77_0_377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Testando no device pelo expo Go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Para testar pelo Expo Go, basta baixar o aplicativo Expo Go na loja de aplicativos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Então, usar o aplicativo para escanear o QR code que aparece no menu do Expo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3" name="Google Shape;483;g1e718393a77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e718393a77_0_3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18393a77_0_383"/>
          <p:cNvSpPr txBox="1"/>
          <p:nvPr/>
        </p:nvSpPr>
        <p:spPr>
          <a:xfrm>
            <a:off x="1897075" y="1195430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Como dito anteriormente, o pinch é utilizado principalmente para aumentar ou diminuir o componente.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olha que coisa boa, já temos esse parâmetro sendo passado pelo nosso próprio evento!!!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Vamos adicionar no nosso componente o Gesture de pinch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0" name="Google Shape;490;g1e718393a77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e718393a77_0_38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1e718393a77_0_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e718393a77_0_3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g1e718393a77_0_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701"/>
            <a:ext cx="8266646" cy="50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718393a77_0_402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vamos usar um sharedValue para salvar o valor de escala do nosso componente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Importante: Lembrarque o valor default de de escala dos componentes é 1, pois esse valor múltiplica o tamanho base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4" name="Google Shape;504;g1e718393a77_0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e718393a77_0_4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1e718393a77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e718393a77_0_4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1e718393a77_0_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0" y="1"/>
            <a:ext cx="8529602" cy="4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718393a77_0_39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r>
              <a:rPr b="1" lang="en-US" sz="2200">
                <a:solidFill>
                  <a:srgbClr val="91A3AD"/>
                </a:solidFill>
              </a:rPr>
              <a:t>- Callbacks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Os callbacks do Pinch são iguais aos do Pan e do Fling: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onBegin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onStart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onEnd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onFinalize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onUpdate (gestures </a:t>
            </a:r>
            <a:r>
              <a:rPr lang="en-US" sz="2200">
                <a:solidFill>
                  <a:srgbClr val="91A3AD"/>
                </a:solidFill>
              </a:rPr>
              <a:t>contínuos</a:t>
            </a:r>
            <a:r>
              <a:rPr lang="en-US" sz="2200">
                <a:solidFill>
                  <a:srgbClr val="91A3AD"/>
                </a:solidFill>
              </a:rPr>
              <a:t>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8" name="Google Shape;518;g1e718393a77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e718393a77_0_3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718393a77_0_415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onStart, não vamos fazer nada, já que são os updates que nos importam!!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onUpdate, precisamos utilizar o valor de scale que será passado, para então atualizarmos o nosso shared value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25" name="Google Shape;525;g1e718393a77_0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e718393a77_0_4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718393a77_0_421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onStart, não vamos fazer nada, já que são os updates que nos importam!!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onUpdate, precisamos utilizar o valor de scale que será passado, para então atualizarmos o nosso shared value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32" name="Google Shape;532;g1e718393a77_0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718393a77_0_4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1e718393a77_0_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85843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718393a77_0_42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Agora vamos voltar o nosso componente ao tamanho normal, quando o gesture acabar, utilizando o callback de onEnd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0" name="Google Shape;540;g1e718393a77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e718393a77_0_4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718393a77_0_435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onStart, não vamos fazer nada, já que são os updates que nos importam!!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onUpdate, precisamos utilizar o valor de scale que será passado, para então atualizarmos o nosso shared value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47" name="Google Shape;547;g1e718393a77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e718393a77_0_4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1e718393a77_0_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08" y="0"/>
            <a:ext cx="87043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d513eb80b_0_2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React Native Reanimated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É a biblioteca utilizada junto com a RNGH para gerarmos animações como reação aos gestures detectados.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27d513eb80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7d513eb80b_0_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718393a77_0_44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E para as mudanças do nosso shared value serem aplicadas, vamos fazer um transform no scale do nosso componente.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Sem utilizarmos nenhum modificador de tempo, pois queremos as mudanças em tempo real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5" name="Google Shape;555;g1e718393a77_0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e718393a77_0_4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e718393a77_0_455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onStart, não vamos fazer nada, já que são os updates que nos importam!!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No onUpdate, precisamos utilizar o valor de scale que será passado, para então atualizarmos o nosso shared value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2" name="Google Shape;562;g1e718393a77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e718393a77_0_4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g1e718393a77_0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580"/>
            <a:ext cx="9144001" cy="482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718393a77_0_46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r>
              <a:rPr lang="en-US" sz="2200">
                <a:solidFill>
                  <a:srgbClr val="91A3AD"/>
                </a:solidFill>
              </a:rPr>
              <a:t>Agora nosso componente possui um gesture de pinch funcionando!!!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Podemos aumentar e diminuir ele, sem problemas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0" name="Google Shape;570;g1e718393a77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e718393a77_0_4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718393a77_0_469"/>
          <p:cNvSpPr txBox="1"/>
          <p:nvPr/>
        </p:nvSpPr>
        <p:spPr>
          <a:xfrm>
            <a:off x="1897075" y="1195430"/>
            <a:ext cx="5976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 - Desafio para casa (ou sala)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r>
              <a:rPr b="1" lang="en-US" sz="2200">
                <a:solidFill>
                  <a:srgbClr val="91A3AD"/>
                </a:solidFill>
              </a:rPr>
              <a:t>1 - </a:t>
            </a:r>
            <a:r>
              <a:rPr lang="en-US" sz="2200">
                <a:solidFill>
                  <a:srgbClr val="91A3AD"/>
                </a:solidFill>
              </a:rPr>
              <a:t>Modificar o código para que o tamanho do componente seja mantido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Dica:</a:t>
            </a:r>
            <a:r>
              <a:rPr lang="en-US" sz="2200">
                <a:solidFill>
                  <a:srgbClr val="91A3AD"/>
                </a:solidFill>
              </a:rPr>
              <a:t> Vamos precisar salvar o valor do scale após o fim do gesture, para podermos multiplicar pelo novo scale do novo gesture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7" name="Google Shape;577;g1e718393a77_0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e718393a77_0_4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718393a77_0_477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Pinch - Desafio para casa (ou sala)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r>
              <a:rPr b="1" lang="en-US" sz="2200">
                <a:solidFill>
                  <a:srgbClr val="91A3AD"/>
                </a:solidFill>
              </a:rPr>
              <a:t>2 -</a:t>
            </a:r>
            <a:r>
              <a:rPr lang="en-US" sz="2200">
                <a:solidFill>
                  <a:srgbClr val="91A3AD"/>
                </a:solidFill>
              </a:rPr>
              <a:t> Modificar a distancia andada pelo gesture de fling para que seja o tamanho do componente, já aplicado o scale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	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Dica 1</a:t>
            </a:r>
            <a:r>
              <a:rPr lang="en-US" sz="2200">
                <a:solidFill>
                  <a:srgbClr val="91A3AD"/>
                </a:solidFill>
              </a:rPr>
              <a:t>: Modificar a distancia deslizada pelo scale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Dica 2</a:t>
            </a:r>
            <a:r>
              <a:rPr lang="en-US" sz="2200">
                <a:solidFill>
                  <a:srgbClr val="91A3AD"/>
                </a:solidFill>
              </a:rPr>
              <a:t>: Verificar o tamanho da tela usando o Dimensions do react–native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4" name="Google Shape;584;g1e718393a77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e718393a77_0_4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d513eb80b_0_58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Desafio para tentar em casa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1 - Fazer com que a volta do componente à posição inicial não seja instantânea, mas ocorra gradualmente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Dica: usar o withTiming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27d513eb80b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7d513eb80b_0_5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d513eb80b_0_595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Desafio para tentar em casa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2 - Bloquear o gesture durante a volta do componente à posição inicial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Dica 1: usar o .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enabled</a:t>
            </a: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() do Gesture.Pan() para bloquear o gesture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Dica 2: usar um 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sharedValue </a:t>
            </a: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ou um 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state </a:t>
            </a:r>
            <a:r>
              <a:rPr b="0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para determinar um booleano que irá bloquear o gesture</a:t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7d513eb80b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7d513eb80b_0_5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Gestures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